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3" r:id="rId5"/>
    <p:sldId id="274" r:id="rId6"/>
    <p:sldId id="276" r:id="rId7"/>
    <p:sldId id="272" r:id="rId8"/>
    <p:sldId id="260" r:id="rId9"/>
    <p:sldId id="261" r:id="rId10"/>
    <p:sldId id="278" r:id="rId11"/>
    <p:sldId id="279" r:id="rId12"/>
    <p:sldId id="269" r:id="rId13"/>
    <p:sldId id="270" r:id="rId14"/>
    <p:sldId id="283" r:id="rId15"/>
    <p:sldId id="281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CA664-55B9-942C-E6B4-157964F9A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7027E6B-70BE-1C2B-50EC-E9183A063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2E375B6-544A-0DE1-2D15-9D49D467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3DBE4F4-5168-69D9-B4BA-51C8FF3C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CDBA81F-B7A9-B292-B35B-1ED1D791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07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C5836-36E2-A19B-7315-D632CFF1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A1935606-CA78-5199-814E-48367321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A7430C3-AA5C-D3BD-3940-12C6566A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9BC9F66-135B-B560-244E-85D8B099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8005E82-494C-9D06-171D-D7BF32AB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1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FDA9DA2-D686-5DCC-D045-D22BBAC56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A595AE-E9A8-0EAC-41D0-51F4DEEB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AE5481-31D3-BFDF-2E25-65F1FFB5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ABE910-AA2D-B5BD-6718-02757E9D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806F991-1DF7-F069-970E-8BCEACBC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66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F1ED1-5672-A1CA-4C07-EADC0E22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5F3C676-7F43-3951-F7A4-FFC52CA4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512293-29D2-418B-F639-C5FDA970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E9B1D0D-BCBB-BD50-DB57-049980FB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D22A18-F20A-86B8-9D7F-442FD033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787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EF469-A508-8158-EC06-C4A3D5C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2CB262-458B-5659-FD4B-35D6CFE6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B16744-B945-EC08-FA8B-ECA22899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BC09642-571A-58BF-331A-CA788158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08CCE-7DD5-AF35-694A-0DEBB4B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40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23C12-98B4-D50D-B154-FBF9BB5A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F2CFD6-B690-2354-9915-FE5FD5A4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A2035B1-22F0-5CD1-8ADB-D6E69659F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6D1024-C3C3-4A94-3C4A-39DC50E3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6C2CF96-78DD-1E02-9A38-F4F3BC64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8812A1E-FA82-6EA6-20A0-6F87F68A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374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67C70-7B2B-3315-2B88-2EAC3DA9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6DF0E1-8E4D-7B0A-0BDF-868CAA2C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6334524-3163-DFDE-2C83-9B29925D6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8BB301D-248E-0E67-5CF6-F9E557BC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66D1726-C626-5D47-2F86-05D82890E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1B44E18-D3C8-DACE-75FB-6260E82C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4EBB5DE-EF16-7F2C-CF21-D44AEBC7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0E6A9BE-FC5C-997A-E3FD-4FA3B13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86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F6CA-92FC-A0AD-DAFC-639BE680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441609E-918A-1235-1B71-AFF54B52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818D66E-B99A-5F4C-ADD7-111039F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D0E0547-AB63-8ADC-0335-C482D50F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63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52EEF64-D0A6-7837-F838-1843ADD6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1177BE2-767B-AC0F-F1B2-82B38E29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7A4D687-5678-9E8B-0DF3-C14BF24A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8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B6BCF-83DB-AFDF-74F4-0CDE927A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4FF2EB-C323-ADF5-0E25-C8B3005C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5C2430B-B463-88D7-1426-A583B98E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D0FAD38-FA70-3B7C-7E6F-25B9C492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3C805A2-E221-FBCE-8B8A-A40B4766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CCC128C-2709-54FC-A68E-F7DEA75F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14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61211-A2AC-1FEF-4E89-B22B6AEE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34CEF5E-C167-B6A7-C603-71C17EE7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8B23D1C-D78D-467B-7981-C1C51D5DE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863ADD3-B4AA-520F-D155-D58489E7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FAEC2F0-429B-4834-AD23-2984AD1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0F2D136-1D14-5723-4FE3-91807876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27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5019BF4-4CC9-6200-0094-11F66046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A5282EC-06A7-2680-FD0D-650BBDB3C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960C6BC-4BC0-5B88-4F89-708B844B4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3AF5B-FCE1-4742-A41C-12654DAD4148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FA5E8E-7FCB-FA3B-CA99-D2CC089B1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275F84-F65E-EF1F-85D0-60B7B8F3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163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9D311-034E-2621-D662-95C7E6DD8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– Layout,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9F6F9F9-1F82-CC18-EBD0-435029B20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484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2223527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C8D0704-C9EC-D48B-99DE-212B315FDE45}"/>
              </a:ext>
            </a:extLst>
          </p:cNvPr>
          <p:cNvCxnSpPr>
            <a:cxnSpLocks/>
          </p:cNvCxnSpPr>
          <p:nvPr/>
        </p:nvCxnSpPr>
        <p:spPr>
          <a:xfrm flipH="1">
            <a:off x="1991763" y="3166604"/>
            <a:ext cx="732964" cy="816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F789FEA8-429F-7E07-4820-D93F85DC9459}"/>
              </a:ext>
            </a:extLst>
          </p:cNvPr>
          <p:cNvSpPr txBox="1"/>
          <p:nvPr/>
        </p:nvSpPr>
        <p:spPr>
          <a:xfrm>
            <a:off x="2552310" y="2797272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”Positive”</a:t>
            </a:r>
          </a:p>
        </p:txBody>
      </p: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6AA0E53D-12F4-B333-D92D-7CE65D641258}"/>
              </a:ext>
            </a:extLst>
          </p:cNvPr>
          <p:cNvCxnSpPr>
            <a:cxnSpLocks/>
          </p:cNvCxnSpPr>
          <p:nvPr/>
        </p:nvCxnSpPr>
        <p:spPr>
          <a:xfrm rot="10800000">
            <a:off x="1754909" y="5569527"/>
            <a:ext cx="603336" cy="814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29D89-8A68-C5C7-CE34-64F3FE128A46}"/>
              </a:ext>
            </a:extLst>
          </p:cNvPr>
          <p:cNvSpPr txBox="1"/>
          <p:nvPr/>
        </p:nvSpPr>
        <p:spPr>
          <a:xfrm>
            <a:off x="2260415" y="63010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”Negative”</a:t>
            </a:r>
          </a:p>
        </p:txBody>
      </p:sp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B40C071-7614-F187-3E1A-6043923CE308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34B073-2E28-1568-2CD1-4D9928DA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62" y="1433051"/>
            <a:ext cx="6593066" cy="5494222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191FB4B0-F7F1-7400-0F23-BCBFF79C9DCC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no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DE9B1-8674-291B-FCDA-583BC72D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E8344C4B-7C08-3255-3EE1-8909C2BA45CF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5E2A294-43F4-63EC-ADE0-CF3DC7354EDC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34F96F-6AC7-E8A8-0398-721B719D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13164"/>
            <a:ext cx="6689555" cy="5574629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E4A15FBE-3359-9424-CDCA-A785257C87CD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6995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D72E-29D7-49F2-BFE4-4E5022AB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FAD51A8-F51C-48D9-DC8E-09D7B3F5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D34F75-6A41-8988-9420-C84C197F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43CE9E88-24B4-718D-C670-43D12C113819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F0CA9A2-9CE7-E7F1-E436-999C74E44BF7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ladsholder til indhold 2">
            <a:extLst>
              <a:ext uri="{FF2B5EF4-FFF2-40B4-BE49-F238E27FC236}">
                <a16:creationId xmlns:a16="http://schemas.microsoft.com/office/drawing/2014/main" id="{861B3906-5E8D-750E-832C-0763A9EBF5D4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115612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016C8-C329-979A-8E4E-F6AFA61B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38E003-57A2-C0AC-EAC0-B45D364B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the layout, training process &amp; usages of NN’s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through the process of construction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know what to do?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Training process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Backpropagation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Difficulties/issues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Overfitting? Model size? Reproducibility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128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D5C95-A7CA-511C-27F6-314BB2E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of Neural Networks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22F164C-A393-C736-27C4-0F26C5F22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7123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choices for activation functions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48 &amp; 49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See influence of activation functions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40959DD-8CEF-E801-D23B-B9602256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568" y="1296354"/>
            <a:ext cx="3720124" cy="44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7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7779-BB59-CE5A-8B30-B50072B76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B1B4B-4733-6F14-0474-21BA4B90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209B8C-0841-B653-B194-4A4261BB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small?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0E1AEB9-9456-96F3-25E0-69DD68C7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00" y="2469961"/>
            <a:ext cx="9855587" cy="4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A0A5-EB5F-C9C6-08FD-09426C17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8658D-251A-FEE2-101C-36C4FB6B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33D73D-6E60-DA88-D7E7-3F3633A9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57A0B14-730E-355D-810C-FA43B77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62251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4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D48B-2CDF-2AF6-BE82-D867D14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838E-A42F-D07C-122D-26493228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D53F4B-8499-9211-45AC-0D9F1A14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small model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30EA65-4BF6-4E12-9B40-A59E954E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13480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35779-352F-1A03-3388-D2EAB0D3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B48707-42CE-B8CD-C483-A6E50DC0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E973B3C-20DC-9E2C-FCCF-BF6E60A1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8" y="1315867"/>
            <a:ext cx="11175324" cy="5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0C082-DE48-2280-D779-57F8A5C6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3164AF-830E-C68A-3DB9-2E8B23E6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parameters by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MAE,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HuberLoss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avoiding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drop-out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27CB047-F4E9-F010-FF42-74C160AA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67445"/>
            <a:ext cx="5950254" cy="31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9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400E-0E87-0ED5-B4ED-08EBB759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8DC675-72AD-5AB0-00B8-13BE7B5E4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regression on data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049F51-2C17-F8AA-9588-9D63598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16" y="3299069"/>
            <a:ext cx="10808368" cy="33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307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Office-tema</vt:lpstr>
      <vt:lpstr>Neural Networks – Layout, traning, usage</vt:lpstr>
      <vt:lpstr>Outline</vt:lpstr>
      <vt:lpstr>Layout of Neural Networks</vt:lpstr>
      <vt:lpstr>Exercise 48 &amp; 49</vt:lpstr>
      <vt:lpstr>Exercise 48 &amp; 49</vt:lpstr>
      <vt:lpstr>Exercise 48 &amp; 49</vt:lpstr>
      <vt:lpstr>Exercise 48 &amp; 49</vt:lpstr>
      <vt:lpstr>Training</vt:lpstr>
      <vt:lpstr>Training – Exercise 53</vt:lpstr>
      <vt:lpstr>NN’s for regression – Exercise 53</vt:lpstr>
      <vt:lpstr>NN’s for regression – Exercise 53</vt:lpstr>
      <vt:lpstr>Another example: Exercise 58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15</cp:revision>
  <dcterms:created xsi:type="dcterms:W3CDTF">2024-12-19T18:26:23Z</dcterms:created>
  <dcterms:modified xsi:type="dcterms:W3CDTF">2025-01-04T19:17:33Z</dcterms:modified>
</cp:coreProperties>
</file>